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0275213" cy="42803763"/>
  <p:notesSz cx="6858000" cy="9144000"/>
  <p:embeddedFontLst>
    <p:embeddedFont>
      <p:font typeface="Arial Unicode MS" panose="020B0604020202020204" pitchFamily="50" charset="-127"/>
      <p:regular r:id="rId4"/>
    </p:embeddedFont>
    <p:embeddedFont>
      <p:font typeface="맑은 고딕" panose="020B0503020000020004" pitchFamily="50" charset="-127"/>
      <p:regular r:id="rId5"/>
      <p:bold r:id="rId6"/>
    </p:embeddedFont>
  </p:embeddedFontLst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1574"/>
    <a:srgbClr val="252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25" d="100"/>
          <a:sy n="25" d="100"/>
        </p:scale>
        <p:origin x="2334" y="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0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9E2A8B-D843-47BC-B1CF-C18A576378BF}" type="datetimeFigureOut">
              <a:rPr lang="ko-KR" altLang="en-US" smtClean="0"/>
              <a:t>2024-03-22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22353-B8C8-4036-A1F0-60E28295D0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3693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0976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503"/>
            <a:ext cx="30275213" cy="4279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15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1883" y="2907070"/>
            <a:ext cx="1423498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800" dirty="0" err="1" smtClean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7"/>
                <a:cs typeface="Arial" panose="020B0604020202020204" pitchFamily="34" charset="0"/>
              </a:rPr>
              <a:t>Namjoon</a:t>
            </a:r>
            <a:r>
              <a:rPr lang="en-US" altLang="ko-KR" sz="4800" dirty="0" smtClean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7"/>
                <a:cs typeface="Arial" panose="020B0604020202020204" pitchFamily="34" charset="0"/>
              </a:rPr>
              <a:t> Jeon</a:t>
            </a:r>
            <a:r>
              <a:rPr lang="en-US" altLang="ko-KR" sz="48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7"/>
                <a:cs typeface="Arial" panose="020B0604020202020204" pitchFamily="34" charset="0"/>
              </a:rPr>
              <a:t>1</a:t>
            </a:r>
            <a:r>
              <a:rPr lang="en-US" altLang="ko-KR" sz="4800" dirty="0" smtClean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7"/>
                <a:cs typeface="Arial" panose="020B0604020202020204" pitchFamily="34" charset="0"/>
              </a:rPr>
              <a:t>, </a:t>
            </a:r>
            <a:r>
              <a:rPr lang="en-US" altLang="ko-KR" sz="4800" dirty="0" err="1" smtClean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7"/>
                <a:cs typeface="Arial" panose="020B0604020202020204" pitchFamily="34" charset="0"/>
              </a:rPr>
              <a:t>Jungkook</a:t>
            </a:r>
            <a:r>
              <a:rPr lang="en-US" altLang="ko-KR" sz="4800" dirty="0" smtClean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7"/>
                <a:cs typeface="Arial" panose="020B0604020202020204" pitchFamily="34" charset="0"/>
              </a:rPr>
              <a:t> Kim</a:t>
            </a:r>
            <a:r>
              <a:rPr lang="en-US" altLang="ko-KR" sz="48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7"/>
                <a:cs typeface="Arial" panose="020B0604020202020204" pitchFamily="34" charset="0"/>
              </a:rPr>
              <a:t>2</a:t>
            </a:r>
          </a:p>
          <a:p>
            <a:pPr algn="ctr"/>
            <a:r>
              <a:rPr lang="en-US" altLang="ko-KR" sz="48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7"/>
                <a:cs typeface="Arial" panose="020B0604020202020204" pitchFamily="34" charset="0"/>
              </a:rPr>
              <a:t>1</a:t>
            </a:r>
            <a:r>
              <a:rPr lang="en-US" altLang="ko-KR" sz="4800" dirty="0" smtClean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7"/>
                <a:cs typeface="Arial" panose="020B0604020202020204" pitchFamily="34" charset="0"/>
              </a:rPr>
              <a:t>Korea University, Korea, </a:t>
            </a:r>
            <a:r>
              <a:rPr lang="en-US" altLang="ko-KR" sz="48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7"/>
                <a:cs typeface="Arial" panose="020B0604020202020204" pitchFamily="34" charset="0"/>
              </a:rPr>
              <a:t>2</a:t>
            </a:r>
            <a:r>
              <a:rPr lang="en-US" altLang="ko-KR" sz="4800" dirty="0" smtClean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7"/>
                <a:cs typeface="Arial" panose="020B0604020202020204" pitchFamily="34" charset="0"/>
              </a:rPr>
              <a:t>Yonsei University, Korea</a:t>
            </a:r>
            <a:endParaRPr lang="ko-KR" altLang="en-US" sz="4800" smtClean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 pitchFamily="50" charset="-127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382523" y="1281470"/>
            <a:ext cx="79137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7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9329" y="573585"/>
            <a:ext cx="8409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7"/>
                <a:cs typeface="Arial" panose="020B0604020202020204" pitchFamily="34" charset="0"/>
              </a:rPr>
              <a:t>Presentation Code</a:t>
            </a:r>
            <a:endParaRPr lang="en-US" altLang="ko-KR" sz="4800" dirty="0" smtClean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 pitchFamily="50" charset="-127"/>
              <a:cs typeface="Arial" panose="020B0604020202020204" pitchFamily="34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4190" y="470427"/>
            <a:ext cx="3852087" cy="3870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43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</TotalTime>
  <Words>18</Words>
  <Application>Microsoft Office PowerPoint</Application>
  <PresentationFormat>사용자 지정</PresentationFormat>
  <Paragraphs>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 Unicode MS</vt:lpstr>
      <vt:lpstr>Arial</vt:lpstr>
      <vt:lpstr>맑은 고딕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홍주옥</dc:creator>
  <cp:lastModifiedBy>Administrator</cp:lastModifiedBy>
  <cp:revision>23</cp:revision>
  <dcterms:created xsi:type="dcterms:W3CDTF">2023-05-31T03:00:21Z</dcterms:created>
  <dcterms:modified xsi:type="dcterms:W3CDTF">2024-03-22T08:20:12Z</dcterms:modified>
</cp:coreProperties>
</file>