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embeddedFontLst>
    <p:embeddedFont>
      <p:font typeface="Arial Unicode MS" panose="020B0604020202020204" pitchFamily="50" charset="-127"/>
      <p:regular r:id="rId4"/>
    </p:embeddedFont>
    <p:embeddedFont>
      <p:font typeface="맑은 고딕" panose="020B0503020000020004" pitchFamily="50" charset="-127"/>
      <p:regular r:id="rId5"/>
      <p:bold r:id="rId6"/>
    </p:embeddedFont>
  </p:embeddedFontLst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574"/>
    <a:srgbClr val="252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25" d="100"/>
          <a:sy n="25" d="100"/>
        </p:scale>
        <p:origin x="2334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E2A8B-D843-47BC-B1CF-C18A576378BF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22353-B8C8-4036-A1F0-60E28295D0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69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97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03"/>
            <a:ext cx="30275213" cy="4279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5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1883" y="2907070"/>
            <a:ext cx="142349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Namjoon</a:t>
            </a:r>
            <a:r>
              <a:rPr lang="en-US" altLang="ko-KR" sz="48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 Jeon</a:t>
            </a:r>
            <a:r>
              <a:rPr lang="en-US" altLang="ko-KR" sz="4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1</a:t>
            </a:r>
            <a:r>
              <a:rPr lang="en-US" altLang="ko-KR" sz="48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, </a:t>
            </a:r>
            <a:r>
              <a:rPr lang="en-US" altLang="ko-KR" sz="48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Jungkook</a:t>
            </a:r>
            <a:r>
              <a:rPr lang="en-US" altLang="ko-KR" sz="48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 Kim</a:t>
            </a:r>
            <a:r>
              <a:rPr lang="en-US" altLang="ko-KR" sz="4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altLang="ko-KR" sz="4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1</a:t>
            </a:r>
            <a:r>
              <a:rPr lang="en-US" altLang="ko-KR" sz="48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Korea University, Korea, </a:t>
            </a:r>
            <a:r>
              <a:rPr lang="en-US" altLang="ko-KR" sz="4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2</a:t>
            </a:r>
            <a:r>
              <a:rPr lang="en-US" altLang="ko-KR" sz="4800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Yonsei University, Korea</a:t>
            </a:r>
            <a:endParaRPr lang="ko-KR" altLang="en-US" sz="4800" smtClean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82523" y="1281470"/>
            <a:ext cx="7913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329" y="573585"/>
            <a:ext cx="8409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Presentation Code</a:t>
            </a:r>
            <a:endParaRPr lang="en-US" altLang="ko-KR" sz="4800" dirty="0" smtClean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4190" y="470427"/>
            <a:ext cx="3852087" cy="387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3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18</Words>
  <Application>Microsoft Office PowerPoint</Application>
  <PresentationFormat>사용자 지정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맑은 고딕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홍주옥</dc:creator>
  <cp:lastModifiedBy>Administrator</cp:lastModifiedBy>
  <cp:revision>23</cp:revision>
  <dcterms:created xsi:type="dcterms:W3CDTF">2023-05-31T03:00:21Z</dcterms:created>
  <dcterms:modified xsi:type="dcterms:W3CDTF">2024-03-22T08:20:12Z</dcterms:modified>
</cp:coreProperties>
</file>